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75" r:id="rId3"/>
    <p:sldId id="262" r:id="rId4"/>
    <p:sldId id="264" r:id="rId5"/>
    <p:sldId id="27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9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E090-00BD-4EB2-B1AA-443392AD4E4D}" type="datetimeFigureOut">
              <a:rPr lang="ru-RU" smtClean="0"/>
              <a:t>10.06.2015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7C511-1431-4212-A650-39BB39E681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E090-00BD-4EB2-B1AA-443392AD4E4D}" type="datetimeFigureOut">
              <a:rPr lang="ru-RU" smtClean="0"/>
              <a:t>10.06.2015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7C511-1431-4212-A650-39BB39E681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E090-00BD-4EB2-B1AA-443392AD4E4D}" type="datetimeFigureOut">
              <a:rPr lang="ru-RU" smtClean="0"/>
              <a:t>10.06.2015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7C511-1431-4212-A650-39BB39E681B6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E090-00BD-4EB2-B1AA-443392AD4E4D}" type="datetimeFigureOut">
              <a:rPr lang="ru-RU" smtClean="0"/>
              <a:t>10.06.2015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7C511-1431-4212-A650-39BB39E681B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E090-00BD-4EB2-B1AA-443392AD4E4D}" type="datetimeFigureOut">
              <a:rPr lang="ru-RU" smtClean="0"/>
              <a:t>10.06.2015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7C511-1431-4212-A650-39BB39E681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E090-00BD-4EB2-B1AA-443392AD4E4D}" type="datetimeFigureOut">
              <a:rPr lang="ru-RU" smtClean="0"/>
              <a:t>10.06.2015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7C511-1431-4212-A650-39BB39E681B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E090-00BD-4EB2-B1AA-443392AD4E4D}" type="datetimeFigureOut">
              <a:rPr lang="ru-RU" smtClean="0"/>
              <a:t>10.06.2015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7C511-1431-4212-A650-39BB39E681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E090-00BD-4EB2-B1AA-443392AD4E4D}" type="datetimeFigureOut">
              <a:rPr lang="ru-RU" smtClean="0"/>
              <a:t>10.06.2015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7C511-1431-4212-A650-39BB39E681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E090-00BD-4EB2-B1AA-443392AD4E4D}" type="datetimeFigureOut">
              <a:rPr lang="ru-RU" smtClean="0"/>
              <a:t>10.06.2015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7C511-1431-4212-A650-39BB39E681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E090-00BD-4EB2-B1AA-443392AD4E4D}" type="datetimeFigureOut">
              <a:rPr lang="ru-RU" smtClean="0"/>
              <a:t>10.06.2015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7C511-1431-4212-A650-39BB39E681B6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E090-00BD-4EB2-B1AA-443392AD4E4D}" type="datetimeFigureOut">
              <a:rPr lang="ru-RU" smtClean="0"/>
              <a:t>10.06.2015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7C511-1431-4212-A650-39BB39E681B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EC5E090-00BD-4EB2-B1AA-443392AD4E4D}" type="datetimeFigureOut">
              <a:rPr lang="ru-RU" smtClean="0"/>
              <a:t>10.06.2015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4A7C511-1431-4212-A650-39BB39E681B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64904"/>
            <a:ext cx="8229600" cy="3600400"/>
          </a:xfrm>
        </p:spPr>
        <p:txBody>
          <a:bodyPr/>
          <a:lstStyle/>
          <a:p>
            <a:pPr algn="l"/>
            <a:r>
              <a:rPr lang="ru-RU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Здоровый образ жизни</a:t>
            </a:r>
            <a:r>
              <a:rPr lang="ru-RU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 </a:t>
            </a:r>
            <a:r>
              <a:rPr lang="ru-RU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—</a:t>
            </a:r>
            <a:r>
              <a:rPr lang="ru-RU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образ жизни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 человека, направленный на </a:t>
            </a:r>
            <a:r>
              <a:rPr lang="ru-RU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профилактику болезней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 и укрепление </a:t>
            </a:r>
            <a:r>
              <a:rPr lang="ru-RU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здоровья.</a:t>
            </a:r>
            <a:endParaRPr lang="ru-RU" i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081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советов ЗОЖ:</a:t>
            </a:r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2215168"/>
            <a:ext cx="820891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i="1" dirty="0">
                <a:solidFill>
                  <a:srgbClr val="C6E7FC">
                    <a:lumMod val="50000"/>
                  </a:srgbClr>
                </a:solidFill>
                <a:latin typeface="Tahoma"/>
              </a:rPr>
              <a:t>1 совет: разгадывая кроссворды, изучая иностранные языки, производя подсчеты в уме, мы тренируем головной мозг. Таким образом, замедляется процесс возрастной деградации умственных способностей; активизируется работа сердца, системы кровообращения и обмен веществ.</a:t>
            </a:r>
            <a:r>
              <a:rPr lang="ru-RU" i="1" dirty="0">
                <a:solidFill>
                  <a:srgbClr val="C6E7FC">
                    <a:lumMod val="50000"/>
                  </a:srgbClr>
                </a:solidFill>
              </a:rPr>
              <a:t/>
            </a:r>
            <a:br>
              <a:rPr lang="ru-RU" i="1" dirty="0">
                <a:solidFill>
                  <a:srgbClr val="C6E7FC">
                    <a:lumMod val="50000"/>
                  </a:srgbClr>
                </a:solidFill>
              </a:rPr>
            </a:br>
            <a:r>
              <a:rPr lang="ru-RU" i="1" dirty="0">
                <a:solidFill>
                  <a:srgbClr val="C6E7FC">
                    <a:lumMod val="50000"/>
                  </a:srgbClr>
                </a:solidFill>
              </a:rPr>
              <a:t/>
            </a:r>
            <a:br>
              <a:rPr lang="ru-RU" i="1" dirty="0">
                <a:solidFill>
                  <a:srgbClr val="C6E7FC">
                    <a:lumMod val="50000"/>
                  </a:srgbClr>
                </a:solidFill>
              </a:rPr>
            </a:br>
            <a:r>
              <a:rPr lang="ru-RU" i="1" dirty="0">
                <a:solidFill>
                  <a:srgbClr val="C6E7FC">
                    <a:lumMod val="50000"/>
                  </a:srgbClr>
                </a:solidFill>
                <a:latin typeface="Tahoma"/>
              </a:rPr>
              <a:t>2 совет: работа – важный элемент здорового образа жизни. Найдите подходящую для себя работу, которая будет вам в радость. Как утверждают ученые, это поможет выглядеть моложе.</a:t>
            </a:r>
            <a:r>
              <a:rPr lang="ru-RU" i="1" dirty="0">
                <a:solidFill>
                  <a:srgbClr val="C6E7FC">
                    <a:lumMod val="50000"/>
                  </a:srgbClr>
                </a:solidFill>
              </a:rPr>
              <a:t/>
            </a:r>
            <a:br>
              <a:rPr lang="ru-RU" i="1" dirty="0">
                <a:solidFill>
                  <a:srgbClr val="C6E7FC">
                    <a:lumMod val="50000"/>
                  </a:srgbClr>
                </a:solidFill>
              </a:rPr>
            </a:br>
            <a:r>
              <a:rPr lang="ru-RU" i="1" dirty="0">
                <a:solidFill>
                  <a:srgbClr val="C6E7FC">
                    <a:lumMod val="50000"/>
                  </a:srgbClr>
                </a:solidFill>
              </a:rPr>
              <a:t/>
            </a:r>
            <a:br>
              <a:rPr lang="ru-RU" i="1" dirty="0">
                <a:solidFill>
                  <a:srgbClr val="C6E7FC">
                    <a:lumMod val="50000"/>
                  </a:srgbClr>
                </a:solidFill>
              </a:rPr>
            </a:br>
            <a:r>
              <a:rPr lang="ru-RU" i="1" dirty="0">
                <a:solidFill>
                  <a:srgbClr val="C6E7FC">
                    <a:lumMod val="50000"/>
                  </a:srgbClr>
                </a:solidFill>
                <a:latin typeface="Tahoma"/>
              </a:rPr>
              <a:t>3 совет: не ешьте слишком много. Вместо привычных 2.500 калорий обходитесь 1.500. Это способствует поддержанию активности клеток, их разгрузке. Также не следует впадать в крайность и есть слишком мало.</a:t>
            </a:r>
          </a:p>
          <a:p>
            <a:pPr lvl="0"/>
            <a:endParaRPr lang="ru-RU" i="1" dirty="0">
              <a:solidFill>
                <a:srgbClr val="C6E7FC">
                  <a:lumMod val="50000"/>
                </a:srgbClr>
              </a:solidFill>
              <a:latin typeface="Tahoma"/>
            </a:endParaRPr>
          </a:p>
          <a:p>
            <a:pPr lvl="0"/>
            <a:r>
              <a:rPr lang="ru-RU" i="1" dirty="0">
                <a:solidFill>
                  <a:srgbClr val="C6E7FC">
                    <a:lumMod val="50000"/>
                  </a:srgbClr>
                </a:solidFill>
                <a:latin typeface="Tahoma"/>
              </a:rPr>
              <a:t>4 совет: имейте на все свое мнение. Осознанная жизнь поможет как можно реже впадать в депрессию и быть подавленным.</a:t>
            </a: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6523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700808"/>
            <a:ext cx="856895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ahoma"/>
              </a:rPr>
              <a:t>5</a:t>
            </a:r>
            <a:r>
              <a:rPr lang="ru-RU" b="0" i="1" dirty="0" smtClean="0">
                <a:solidFill>
                  <a:schemeClr val="bg2">
                    <a:lumMod val="50000"/>
                  </a:schemeClr>
                </a:solidFill>
                <a:effectLst/>
                <a:latin typeface="Tahoma"/>
              </a:rPr>
              <a:t> совет: меню должно соответствовать возрасту. Печень и орехи помогут 30-летним женщинам замедлить появление первых морщинок. Содержащийся в почках и сыре селен, полезен мужчинам после 40 лет, он способствует разряжению стресса. После 50 лет необходим магний, который держит в форме сердце и полезный для костей кальций, а рыба поможет защитить сердце и кровеносные сосуды.</a:t>
            </a:r>
          </a:p>
          <a:p>
            <a:endParaRPr lang="ru-RU" i="1" dirty="0">
              <a:solidFill>
                <a:schemeClr val="bg2">
                  <a:lumMod val="50000"/>
                </a:schemeClr>
              </a:solidFill>
              <a:latin typeface="Tahoma"/>
            </a:endParaRPr>
          </a:p>
          <a:p>
            <a:r>
              <a:rPr lang="ru-RU" b="0" i="1" dirty="0" smtClean="0">
                <a:solidFill>
                  <a:schemeClr val="bg2">
                    <a:lumMod val="50000"/>
                  </a:schemeClr>
                </a:solidFill>
                <a:effectLst/>
                <a:latin typeface="Tahoma"/>
              </a:rPr>
              <a:t>6 совет: дольше сохранить молодость помогут любовь и нежность, поэтому найдите себе пару. Укреплению иммунной системы способствует гормон счастья (</a:t>
            </a:r>
            <a:r>
              <a:rPr lang="ru-RU" b="0" i="1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ahoma"/>
              </a:rPr>
              <a:t>эндорфин</a:t>
            </a:r>
            <a:r>
              <a:rPr lang="ru-RU" b="0" i="1" dirty="0" smtClean="0">
                <a:solidFill>
                  <a:schemeClr val="bg2">
                    <a:lumMod val="50000"/>
                  </a:schemeClr>
                </a:solidFill>
                <a:effectLst/>
                <a:latin typeface="Tahoma"/>
              </a:rPr>
              <a:t>), который вырабатывается в организм, когда человек влюблен.</a:t>
            </a:r>
            <a:r>
              <a:rPr lang="ru-RU" i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i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i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i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0" i="1" dirty="0" smtClean="0">
                <a:solidFill>
                  <a:schemeClr val="bg2">
                    <a:lumMod val="50000"/>
                  </a:schemeClr>
                </a:solidFill>
                <a:effectLst/>
                <a:latin typeface="Tahoma"/>
              </a:rPr>
              <a:t>7 совет: спать лучше в прохладной комнате (при температуре 17-18 градусов), это способствует сохранению молодости. Дело в том, что и от температуры окружающей среды зависят обмен веществ в организме и проявление возрастных особенностей.</a:t>
            </a:r>
            <a:r>
              <a:rPr lang="ru-RU" i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i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0" i="1" dirty="0" smtClean="0">
                <a:solidFill>
                  <a:schemeClr val="bg2">
                    <a:lumMod val="50000"/>
                  </a:schemeClr>
                </a:solidFill>
                <a:effectLst/>
                <a:latin typeface="Tahoma"/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759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060848"/>
            <a:ext cx="83529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ahoma"/>
              </a:rPr>
              <a:t>8 совет: чаще двигайтесь. Учеными доказано, что даже восемь минут занятий спортом в день продлевают жизнь.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ahoma"/>
              </a:rPr>
              <a:t> 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ahoma"/>
              </a:rPr>
              <a:t>9 совет: периодически балуйте себя. Несмотря на рекомендации, касательно здорового образа жизни, иногда позволяйте себе вкусненькое.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ahoma"/>
              </a:rPr>
              <a:t>10 совет: не всегда подавляйте в себе гнев. Различным заболеваниям, даже злокачественным опухолям, более подвержены люди, которые постоянно ругают самого себя, вместо того, чтобы рассказать, что их огорчает, а иногда и поспорить. 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0970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43190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34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94</TotalTime>
  <Words>164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Волна</vt:lpstr>
      <vt:lpstr>Здоровый образ жизни —образ жизни человека, направленный на профилактику болезней и укрепление здоровья.</vt:lpstr>
      <vt:lpstr>10 советов ЗОЖ: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ГБОУ СПО «Волгоградский медицинский колледж»</dc:title>
  <dc:creator>Пользователь Windows</dc:creator>
  <cp:lastModifiedBy>Ирина</cp:lastModifiedBy>
  <cp:revision>10</cp:revision>
  <dcterms:created xsi:type="dcterms:W3CDTF">2014-03-10T09:28:23Z</dcterms:created>
  <dcterms:modified xsi:type="dcterms:W3CDTF">2015-06-10T06:44:24Z</dcterms:modified>
</cp:coreProperties>
</file>